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B8A3C-5873-13C7-1980-C43534EAC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698337"/>
            <a:ext cx="9906000" cy="1318451"/>
          </a:xfrm>
        </p:spPr>
        <p:txBody>
          <a:bodyPr>
            <a:normAutofit/>
          </a:bodyPr>
          <a:lstStyle/>
          <a:p>
            <a:pPr algn="ctr"/>
            <a:r>
              <a:rPr lang="en-IN" sz="4000" dirty="0"/>
              <a:t>१. पर्यावरण व्याख्या स्वरूप आणि व्याप्ती</a:t>
            </a:r>
            <a:endParaRPr lang="en-US" sz="4000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A909DA9D-994C-6302-C1AB-863C2D5BB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1895" y="5715000"/>
            <a:ext cx="2973261" cy="914400"/>
          </a:xfrm>
        </p:spPr>
        <p:txBody>
          <a:bodyPr>
            <a:normAutofit/>
          </a:bodyPr>
          <a:lstStyle/>
          <a:p>
            <a:pPr algn="ctr"/>
            <a:r>
              <a:rPr lang="mr-IN" dirty="0"/>
              <a:t>प्रा. डामसे एस. के.</a:t>
            </a:r>
          </a:p>
          <a:p>
            <a:pPr algn="ctr"/>
            <a:r>
              <a:rPr lang="mr-IN" dirty="0"/>
              <a:t>वाणिज्य विभाग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73688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9941D-679B-EE9A-25FA-C06538D22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पर्यावरणाची संरचना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EF766-76F0-7BBB-F1E1-9F2C3D40F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प्राकृतिक संरचना</a:t>
            </a:r>
          </a:p>
          <a:p>
            <a:r>
              <a:rPr lang="en-IN" dirty="0"/>
              <a:t>१. शिलावरण</a:t>
            </a:r>
          </a:p>
          <a:p>
            <a:r>
              <a:rPr lang="en-IN" dirty="0"/>
              <a:t>२. जलावरण</a:t>
            </a:r>
          </a:p>
          <a:p>
            <a:r>
              <a:rPr lang="en-IN" dirty="0"/>
              <a:t>३. वातावरण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19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5F9EB-9013-4D15-B2F7-9ACE870E6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636" y="2185479"/>
            <a:ext cx="9905999" cy="3541714"/>
          </a:xfrm>
        </p:spPr>
        <p:txBody>
          <a:bodyPr/>
          <a:lstStyle/>
          <a:p>
            <a:r>
              <a:rPr lang="en-IN" dirty="0"/>
              <a:t>जीवशास्त्रीय संरचना</a:t>
            </a:r>
          </a:p>
          <a:p>
            <a:r>
              <a:rPr lang="en-IN" dirty="0"/>
              <a:t>१. जीवावरण</a:t>
            </a:r>
          </a:p>
          <a:p>
            <a:r>
              <a:rPr lang="en-IN" dirty="0"/>
              <a:t>२. परिसंस्था</a:t>
            </a:r>
          </a:p>
          <a:p>
            <a:r>
              <a:rPr lang="en-IN" dirty="0"/>
              <a:t>३. सांस्कृतिक रचना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938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F08C-83D9-7ECF-C7A4-A52421A2A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" y="2689715"/>
            <a:ext cx="12192000" cy="1478570"/>
          </a:xfrm>
        </p:spPr>
        <p:txBody>
          <a:bodyPr>
            <a:normAutofit/>
          </a:bodyPr>
          <a:lstStyle/>
          <a:p>
            <a:pPr algn="ctr"/>
            <a:r>
              <a:rPr lang="en-IN" sz="7200" i="1" dirty="0"/>
              <a:t>T</a:t>
            </a:r>
            <a:r>
              <a:rPr lang="mr-IN" sz="7200" i="1" dirty="0"/>
              <a:t>hank </a:t>
            </a:r>
            <a:r>
              <a:rPr lang="en-US" sz="7200" i="1" dirty="0"/>
              <a:t>you</a:t>
            </a:r>
            <a:endParaRPr lang="en-IN" sz="7200" i="1" dirty="0"/>
          </a:p>
        </p:txBody>
      </p:sp>
    </p:spTree>
    <p:extLst>
      <p:ext uri="{BB962C8B-B14F-4D97-AF65-F5344CB8AC3E}">
        <p14:creationId xmlns:p14="http://schemas.microsoft.com/office/powerpoint/2010/main" val="131378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59A03-5BC8-FF23-488A-D286417CA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err="1"/>
              <a:t>प्रस्तावना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C35F0-6250-8A26-A3DA-AF8339ACE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पृथ्वी</a:t>
            </a:r>
            <a:r>
              <a:rPr lang="en-IN" dirty="0"/>
              <a:t> </a:t>
            </a:r>
            <a:r>
              <a:rPr lang="en-IN" dirty="0" err="1"/>
              <a:t>या</a:t>
            </a:r>
            <a:r>
              <a:rPr lang="en-IN" dirty="0"/>
              <a:t> </a:t>
            </a:r>
            <a:r>
              <a:rPr lang="en-IN" dirty="0" err="1"/>
              <a:t>सूर्यमालेतील</a:t>
            </a:r>
            <a:r>
              <a:rPr lang="en-IN" dirty="0"/>
              <a:t> </a:t>
            </a:r>
            <a:r>
              <a:rPr lang="en-IN" dirty="0" err="1"/>
              <a:t>ग्रहाला</a:t>
            </a:r>
            <a:r>
              <a:rPr lang="en-IN" dirty="0"/>
              <a:t> </a:t>
            </a:r>
            <a:r>
              <a:rPr lang="en-IN" dirty="0" err="1"/>
              <a:t>ओलाग्रह</a:t>
            </a:r>
            <a:r>
              <a:rPr lang="en-IN" dirty="0"/>
              <a:t> (Wet Planet) </a:t>
            </a:r>
            <a:r>
              <a:rPr lang="en-IN" dirty="0" err="1"/>
              <a:t>असे</a:t>
            </a:r>
            <a:r>
              <a:rPr lang="en-IN" dirty="0"/>
              <a:t> </a:t>
            </a:r>
            <a:r>
              <a:rPr lang="en-IN" dirty="0" err="1"/>
              <a:t>संबोधले</a:t>
            </a:r>
            <a:r>
              <a:rPr lang="en-IN" dirty="0"/>
              <a:t> </a:t>
            </a:r>
            <a:r>
              <a:rPr lang="en-IN" dirty="0" err="1"/>
              <a:t>जाते</a:t>
            </a:r>
            <a:r>
              <a:rPr lang="en-IN" dirty="0"/>
              <a:t>.</a:t>
            </a:r>
          </a:p>
          <a:p>
            <a:r>
              <a:rPr lang="en-IN" dirty="0" err="1"/>
              <a:t>पृथ्वीवर</a:t>
            </a:r>
            <a:r>
              <a:rPr lang="en-IN" dirty="0"/>
              <a:t> </a:t>
            </a:r>
            <a:r>
              <a:rPr lang="en-IN" dirty="0" err="1"/>
              <a:t>पाणी</a:t>
            </a:r>
            <a:r>
              <a:rPr lang="en-IN" dirty="0"/>
              <a:t> </a:t>
            </a:r>
            <a:r>
              <a:rPr lang="en-IN" dirty="0" err="1"/>
              <a:t>उपलब्ध</a:t>
            </a:r>
            <a:r>
              <a:rPr lang="en-IN" dirty="0"/>
              <a:t> </a:t>
            </a:r>
            <a:r>
              <a:rPr lang="en-IN" dirty="0" err="1"/>
              <a:t>आहे</a:t>
            </a:r>
            <a:r>
              <a:rPr lang="en-IN" dirty="0"/>
              <a:t>. </a:t>
            </a:r>
            <a:r>
              <a:rPr lang="en-IN" dirty="0" err="1"/>
              <a:t>पाण्याला</a:t>
            </a:r>
            <a:r>
              <a:rPr lang="en-IN" dirty="0"/>
              <a:t> </a:t>
            </a:r>
            <a:r>
              <a:rPr lang="en-IN" dirty="0" err="1"/>
              <a:t>जीवन</a:t>
            </a:r>
            <a:r>
              <a:rPr lang="en-IN" dirty="0"/>
              <a:t> </a:t>
            </a:r>
            <a:r>
              <a:rPr lang="en-IN" dirty="0" err="1"/>
              <a:t>असे</a:t>
            </a:r>
            <a:r>
              <a:rPr lang="en-IN" dirty="0"/>
              <a:t> </a:t>
            </a:r>
            <a:r>
              <a:rPr lang="en-IN" dirty="0" err="1"/>
              <a:t>संबोधले</a:t>
            </a:r>
            <a:r>
              <a:rPr lang="en-IN" dirty="0"/>
              <a:t> </a:t>
            </a:r>
            <a:r>
              <a:rPr lang="en-IN" dirty="0" err="1"/>
              <a:t>जाते</a:t>
            </a:r>
            <a:r>
              <a:rPr lang="en-IN" dirty="0"/>
              <a:t>.</a:t>
            </a:r>
          </a:p>
          <a:p>
            <a:r>
              <a:rPr lang="en-IN" dirty="0" err="1"/>
              <a:t>पाण्याच्या</a:t>
            </a:r>
            <a:r>
              <a:rPr lang="en-IN" dirty="0"/>
              <a:t> </a:t>
            </a:r>
            <a:r>
              <a:rPr lang="en-IN" dirty="0" err="1"/>
              <a:t>अस्तित्वामुळेच</a:t>
            </a:r>
            <a:r>
              <a:rPr lang="en-IN" dirty="0"/>
              <a:t> </a:t>
            </a:r>
            <a:r>
              <a:rPr lang="en-IN" dirty="0" err="1"/>
              <a:t>पृथ्वीवर</a:t>
            </a:r>
            <a:r>
              <a:rPr lang="en-IN" dirty="0"/>
              <a:t> पर्यावरण सजीव घटक </a:t>
            </a:r>
            <a:r>
              <a:rPr lang="en-IN" dirty="0" err="1"/>
              <a:t>आहेत</a:t>
            </a:r>
            <a:r>
              <a:rPr lang="en-IN" dirty="0"/>
              <a:t>.</a:t>
            </a:r>
          </a:p>
          <a:p>
            <a:r>
              <a:rPr lang="en-IN" dirty="0" err="1"/>
              <a:t>पृथ्वीचे</a:t>
            </a:r>
            <a:r>
              <a:rPr lang="en-IN" dirty="0"/>
              <a:t> </a:t>
            </a:r>
            <a:r>
              <a:rPr lang="en-IN" dirty="0" err="1"/>
              <a:t>सूर्यमालिकेतील</a:t>
            </a:r>
            <a:r>
              <a:rPr lang="en-IN" dirty="0"/>
              <a:t> </a:t>
            </a:r>
            <a:r>
              <a:rPr lang="en-IN" dirty="0" err="1"/>
              <a:t>स्थानही</a:t>
            </a:r>
            <a:r>
              <a:rPr lang="en-IN" dirty="0"/>
              <a:t> </a:t>
            </a:r>
            <a:r>
              <a:rPr lang="en-IN" dirty="0" err="1"/>
              <a:t>महत्त्वाचे</a:t>
            </a:r>
            <a:r>
              <a:rPr lang="en-IN" dirty="0"/>
              <a:t> </a:t>
            </a:r>
            <a:r>
              <a:rPr lang="en-IN" dirty="0" err="1"/>
              <a:t>आहे</a:t>
            </a:r>
            <a:r>
              <a:rPr lang="en-IN" dirty="0"/>
              <a:t>. </a:t>
            </a:r>
            <a:r>
              <a:rPr lang="en-IN" dirty="0" err="1"/>
              <a:t>पृथ्वी</a:t>
            </a:r>
            <a:r>
              <a:rPr lang="en-IN" dirty="0"/>
              <a:t> </a:t>
            </a:r>
            <a:r>
              <a:rPr lang="en-IN" dirty="0" err="1"/>
              <a:t>सूर्यापासून</a:t>
            </a:r>
            <a:r>
              <a:rPr lang="en-IN" dirty="0"/>
              <a:t> </a:t>
            </a:r>
            <a:r>
              <a:rPr lang="en-IN" dirty="0" err="1"/>
              <a:t>सुमारे</a:t>
            </a:r>
            <a:r>
              <a:rPr lang="en-IN" dirty="0"/>
              <a:t> 150 </a:t>
            </a:r>
            <a:r>
              <a:rPr lang="en-IN" dirty="0" err="1"/>
              <a:t>दशलक्ष</a:t>
            </a:r>
            <a:r>
              <a:rPr lang="en-IN" dirty="0"/>
              <a:t> </a:t>
            </a:r>
            <a:r>
              <a:rPr lang="en-IN" dirty="0" err="1"/>
              <a:t>किमी</a:t>
            </a:r>
            <a:r>
              <a:rPr lang="en-IN" dirty="0"/>
              <a:t> </a:t>
            </a:r>
            <a:r>
              <a:rPr lang="en-IN" dirty="0" err="1"/>
              <a:t>अंतरावर</a:t>
            </a:r>
            <a:r>
              <a:rPr lang="en-IN" dirty="0"/>
              <a:t> </a:t>
            </a:r>
            <a:r>
              <a:rPr lang="en-IN" dirty="0" err="1"/>
              <a:t>आहे</a:t>
            </a:r>
            <a:r>
              <a:rPr lang="en-IN" dirty="0"/>
              <a:t>.</a:t>
            </a:r>
          </a:p>
          <a:p>
            <a:r>
              <a:rPr lang="en-IN" dirty="0" err="1"/>
              <a:t>पर्यावरणातील</a:t>
            </a:r>
            <a:r>
              <a:rPr lang="en-IN" dirty="0"/>
              <a:t> </a:t>
            </a:r>
            <a:r>
              <a:rPr lang="en-IN" dirty="0" err="1"/>
              <a:t>घटकांच्या</a:t>
            </a:r>
            <a:r>
              <a:rPr lang="en-IN" dirty="0"/>
              <a:t> </a:t>
            </a:r>
            <a:r>
              <a:rPr lang="en-IN" dirty="0" err="1"/>
              <a:t>वाढीसाठी</a:t>
            </a:r>
            <a:r>
              <a:rPr lang="en-IN" dirty="0"/>
              <a:t> </a:t>
            </a:r>
            <a:r>
              <a:rPr lang="en-IN" dirty="0" err="1"/>
              <a:t>सुयोग्य</a:t>
            </a:r>
            <a:r>
              <a:rPr lang="en-IN" dirty="0"/>
              <a:t> </a:t>
            </a:r>
            <a:r>
              <a:rPr lang="en-IN" dirty="0" err="1"/>
              <a:t>तापमान</a:t>
            </a:r>
            <a:r>
              <a:rPr lang="en-IN" dirty="0"/>
              <a:t> </a:t>
            </a:r>
            <a:r>
              <a:rPr lang="en-IN" dirty="0" err="1"/>
              <a:t>उपलब्ध</a:t>
            </a:r>
            <a:r>
              <a:rPr lang="en-IN" dirty="0"/>
              <a:t> </a:t>
            </a:r>
            <a:r>
              <a:rPr lang="en-IN" dirty="0" err="1"/>
              <a:t>आहे</a:t>
            </a:r>
            <a:r>
              <a:rPr lang="en-IN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8E3D1-1CD5-4F55-C72B-79D61676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पर्यावरणाच्या व्याख्या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B7BCD-AA0A-8585-8B52-47C71251A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१. </a:t>
            </a:r>
            <a:r>
              <a:rPr lang="en-IN" dirty="0" err="1"/>
              <a:t>फंक</a:t>
            </a:r>
            <a:r>
              <a:rPr lang="en-IN" dirty="0"/>
              <a:t> व </a:t>
            </a:r>
            <a:r>
              <a:rPr lang="en-IN" dirty="0" err="1"/>
              <a:t>बॅगनल्स</a:t>
            </a:r>
            <a:r>
              <a:rPr lang="en-IN" dirty="0"/>
              <a:t>: </a:t>
            </a:r>
          </a:p>
          <a:p>
            <a:pPr marL="0" indent="0">
              <a:buNone/>
            </a:pPr>
            <a:r>
              <a:rPr lang="en-IN" dirty="0"/>
              <a:t>             “ </a:t>
            </a:r>
            <a:r>
              <a:rPr lang="en-IN" dirty="0" err="1"/>
              <a:t>व्यक्ती</a:t>
            </a:r>
            <a:r>
              <a:rPr lang="en-IN" dirty="0"/>
              <a:t> </a:t>
            </a:r>
            <a:r>
              <a:rPr lang="en-IN" dirty="0" err="1"/>
              <a:t>जीव</a:t>
            </a:r>
            <a:r>
              <a:rPr lang="en-IN" dirty="0"/>
              <a:t> </a:t>
            </a:r>
            <a:r>
              <a:rPr lang="en-IN" dirty="0" err="1"/>
              <a:t>अथवा</a:t>
            </a:r>
            <a:r>
              <a:rPr lang="en-IN" dirty="0"/>
              <a:t> </a:t>
            </a:r>
            <a:r>
              <a:rPr lang="en-IN" dirty="0" err="1"/>
              <a:t>समूह</a:t>
            </a:r>
            <a:r>
              <a:rPr lang="en-IN" dirty="0"/>
              <a:t> </a:t>
            </a:r>
            <a:r>
              <a:rPr lang="en-IN" dirty="0" err="1"/>
              <a:t>यांचे</a:t>
            </a:r>
            <a:r>
              <a:rPr lang="en-IN" dirty="0"/>
              <a:t> </a:t>
            </a:r>
            <a:r>
              <a:rPr lang="en-IN" dirty="0" err="1"/>
              <a:t>अस्तित्व</a:t>
            </a:r>
            <a:r>
              <a:rPr lang="en-IN" dirty="0"/>
              <a:t> व </a:t>
            </a:r>
            <a:r>
              <a:rPr lang="en-IN" dirty="0" err="1"/>
              <a:t>विकास</a:t>
            </a:r>
            <a:r>
              <a:rPr lang="en-IN" dirty="0"/>
              <a:t> </a:t>
            </a:r>
            <a:r>
              <a:rPr lang="en-IN" dirty="0" err="1"/>
              <a:t>यांच्यावर</a:t>
            </a:r>
            <a:r>
              <a:rPr lang="en-IN" dirty="0"/>
              <a:t> </a:t>
            </a:r>
            <a:r>
              <a:rPr lang="en-IN" dirty="0" err="1"/>
              <a:t>परिणाम</a:t>
            </a:r>
            <a:r>
              <a:rPr lang="en-IN" dirty="0"/>
              <a:t> </a:t>
            </a:r>
            <a:r>
              <a:rPr lang="en-IN" dirty="0" err="1"/>
              <a:t>करणारी</a:t>
            </a:r>
            <a:r>
              <a:rPr lang="en-IN" dirty="0"/>
              <a:t> </a:t>
            </a:r>
            <a:r>
              <a:rPr lang="en-IN" dirty="0" err="1"/>
              <a:t>बाह्य</a:t>
            </a:r>
            <a:r>
              <a:rPr lang="en-IN" dirty="0"/>
              <a:t> </a:t>
            </a:r>
            <a:r>
              <a:rPr lang="en-IN" dirty="0" err="1"/>
              <a:t>शक्ती</a:t>
            </a:r>
            <a:r>
              <a:rPr lang="en-IN" dirty="0"/>
              <a:t> घटक </a:t>
            </a:r>
            <a:r>
              <a:rPr lang="en-IN" dirty="0" err="1"/>
              <a:t>किंवा</a:t>
            </a:r>
            <a:r>
              <a:rPr lang="en-IN" dirty="0"/>
              <a:t> </a:t>
            </a:r>
            <a:r>
              <a:rPr lang="en-IN" dirty="0" err="1"/>
              <a:t>वस्तू</a:t>
            </a:r>
            <a:r>
              <a:rPr lang="en-IN" dirty="0"/>
              <a:t> </a:t>
            </a:r>
            <a:r>
              <a:rPr lang="en-IN" dirty="0" err="1"/>
              <a:t>म्हणजे</a:t>
            </a:r>
            <a:r>
              <a:rPr lang="en-IN" dirty="0"/>
              <a:t> पर्यावरण </a:t>
            </a:r>
            <a:r>
              <a:rPr lang="en-IN" dirty="0" err="1"/>
              <a:t>होय</a:t>
            </a:r>
            <a:r>
              <a:rPr lang="en-IN" dirty="0"/>
              <a:t>.”</a:t>
            </a:r>
          </a:p>
          <a:p>
            <a:pPr marL="0" indent="0">
              <a:buNone/>
            </a:pPr>
            <a:r>
              <a:rPr lang="en-IN" dirty="0"/>
              <a:t> २. </a:t>
            </a:r>
            <a:r>
              <a:rPr lang="en-IN" dirty="0" err="1"/>
              <a:t>जॅकी</a:t>
            </a:r>
            <a:r>
              <a:rPr lang="en-IN" dirty="0"/>
              <a:t> </a:t>
            </a:r>
            <a:r>
              <a:rPr lang="en-IN" dirty="0" err="1"/>
              <a:t>स्मिथ</a:t>
            </a:r>
            <a:r>
              <a:rPr lang="en-IN" dirty="0"/>
              <a:t> : </a:t>
            </a:r>
          </a:p>
          <a:p>
            <a:pPr marL="0" indent="0">
              <a:buNone/>
            </a:pPr>
            <a:r>
              <a:rPr lang="en-IN" dirty="0"/>
              <a:t>             “ </a:t>
            </a:r>
            <a:r>
              <a:rPr lang="en-IN" dirty="0" err="1"/>
              <a:t>सजीवाने</a:t>
            </a:r>
            <a:r>
              <a:rPr lang="en-IN" dirty="0"/>
              <a:t> </a:t>
            </a:r>
            <a:r>
              <a:rPr lang="en-IN" dirty="0" err="1"/>
              <a:t>अनुभवलेल्या</a:t>
            </a:r>
            <a:r>
              <a:rPr lang="en-IN" dirty="0"/>
              <a:t> प्राकृतिक, </a:t>
            </a:r>
            <a:r>
              <a:rPr lang="en-IN" dirty="0" err="1"/>
              <a:t>रासायनिक</a:t>
            </a:r>
            <a:r>
              <a:rPr lang="en-IN" dirty="0"/>
              <a:t> व जैविक </a:t>
            </a:r>
            <a:r>
              <a:rPr lang="en-IN" dirty="0" err="1"/>
              <a:t>परिस्थितीची</a:t>
            </a:r>
            <a:r>
              <a:rPr lang="en-IN" dirty="0"/>
              <a:t> </a:t>
            </a:r>
            <a:r>
              <a:rPr lang="en-IN" dirty="0" err="1"/>
              <a:t>गोळाबेरीज</a:t>
            </a:r>
            <a:r>
              <a:rPr lang="en-IN" dirty="0"/>
              <a:t> </a:t>
            </a:r>
            <a:r>
              <a:rPr lang="en-IN" dirty="0" err="1"/>
              <a:t>म्हणजे</a:t>
            </a:r>
            <a:r>
              <a:rPr lang="en-IN" dirty="0"/>
              <a:t> पर्यावरण </a:t>
            </a:r>
            <a:r>
              <a:rPr lang="en-IN" dirty="0" err="1"/>
              <a:t>होय</a:t>
            </a:r>
            <a:r>
              <a:rPr lang="en-IN" dirty="0"/>
              <a:t>.”</a:t>
            </a:r>
          </a:p>
          <a:p>
            <a:pPr marL="0" indent="0">
              <a:buNone/>
            </a:pPr>
            <a:r>
              <a:rPr lang="en-IN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9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BE7F0-AC2F-8BB0-A072-712256786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पर्यावरणाच्या व्याख्या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AC8DE-137D-22F9-C17A-955B5BA12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/>
              <a:t>३.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रॉस</a:t>
            </a:r>
            <a:r>
              <a:rPr lang="en-IN" dirty="0"/>
              <a:t> : </a:t>
            </a:r>
          </a:p>
          <a:p>
            <a:pPr marL="0" indent="0">
              <a:buNone/>
            </a:pPr>
            <a:r>
              <a:rPr lang="en-IN" dirty="0"/>
              <a:t>              “ </a:t>
            </a:r>
            <a:r>
              <a:rPr lang="en-IN" dirty="0" err="1"/>
              <a:t>आपल्यावर</a:t>
            </a:r>
            <a:r>
              <a:rPr lang="en-IN" dirty="0"/>
              <a:t> </a:t>
            </a:r>
            <a:r>
              <a:rPr lang="en-IN" dirty="0" err="1"/>
              <a:t>परिणाम</a:t>
            </a:r>
            <a:r>
              <a:rPr lang="en-IN" dirty="0"/>
              <a:t> </a:t>
            </a:r>
            <a:r>
              <a:rPr lang="en-IN" dirty="0" err="1"/>
              <a:t>करणारी</a:t>
            </a:r>
            <a:r>
              <a:rPr lang="en-IN" dirty="0"/>
              <a:t> </a:t>
            </a:r>
            <a:r>
              <a:rPr lang="en-IN" dirty="0" err="1"/>
              <a:t>कोणतीही</a:t>
            </a:r>
            <a:r>
              <a:rPr lang="en-IN" dirty="0"/>
              <a:t> </a:t>
            </a:r>
            <a:r>
              <a:rPr lang="en-IN" dirty="0" err="1"/>
              <a:t>बाह्य</a:t>
            </a:r>
            <a:r>
              <a:rPr lang="en-IN" dirty="0"/>
              <a:t> </a:t>
            </a:r>
            <a:r>
              <a:rPr lang="en-IN" dirty="0" err="1"/>
              <a:t>शक्ती</a:t>
            </a:r>
            <a:r>
              <a:rPr lang="en-IN" dirty="0"/>
              <a:t> </a:t>
            </a:r>
            <a:r>
              <a:rPr lang="en-IN" dirty="0" err="1"/>
              <a:t>म्हणजे</a:t>
            </a:r>
            <a:r>
              <a:rPr lang="en-IN" dirty="0"/>
              <a:t> पर्यावरण </a:t>
            </a:r>
            <a:r>
              <a:rPr lang="en-IN" dirty="0" err="1"/>
              <a:t>होय</a:t>
            </a:r>
            <a:r>
              <a:rPr lang="en-IN" dirty="0"/>
              <a:t>.</a:t>
            </a:r>
          </a:p>
          <a:p>
            <a:pPr marL="0" indent="0">
              <a:buNone/>
            </a:pPr>
            <a:r>
              <a:rPr lang="en-IN" dirty="0"/>
              <a:t> ४. </a:t>
            </a:r>
            <a:r>
              <a:rPr lang="en-IN" dirty="0" err="1"/>
              <a:t>मॅकइव्हर</a:t>
            </a:r>
            <a:r>
              <a:rPr lang="en-IN" dirty="0"/>
              <a:t> </a:t>
            </a:r>
            <a:r>
              <a:rPr lang="en-IN" dirty="0" err="1"/>
              <a:t>आर</a:t>
            </a:r>
            <a:r>
              <a:rPr lang="en-IN" dirty="0"/>
              <a:t> . </a:t>
            </a:r>
            <a:r>
              <a:rPr lang="en-IN" dirty="0" err="1"/>
              <a:t>एम</a:t>
            </a:r>
            <a:r>
              <a:rPr lang="en-IN" dirty="0"/>
              <a:t>. : </a:t>
            </a:r>
          </a:p>
          <a:p>
            <a:pPr marL="0" indent="0">
              <a:buNone/>
            </a:pPr>
            <a:r>
              <a:rPr lang="en-IN" dirty="0"/>
              <a:t>                “ </a:t>
            </a:r>
            <a:r>
              <a:rPr lang="en-IN" dirty="0" err="1"/>
              <a:t>पृथ्वीचा</a:t>
            </a:r>
            <a:r>
              <a:rPr lang="en-IN" dirty="0"/>
              <a:t> </a:t>
            </a:r>
            <a:r>
              <a:rPr lang="en-IN" dirty="0" err="1"/>
              <a:t>पृष्ठभाग</a:t>
            </a:r>
            <a:r>
              <a:rPr lang="en-IN" dirty="0"/>
              <a:t> आणि </a:t>
            </a:r>
            <a:r>
              <a:rPr lang="en-IN" dirty="0" err="1"/>
              <a:t>तिची</a:t>
            </a:r>
            <a:r>
              <a:rPr lang="en-IN" dirty="0"/>
              <a:t> </a:t>
            </a:r>
            <a:r>
              <a:rPr lang="en-IN" dirty="0" err="1"/>
              <a:t>सर्व</a:t>
            </a:r>
            <a:r>
              <a:rPr lang="en-IN" dirty="0"/>
              <a:t> सांस्कृतिक </a:t>
            </a:r>
            <a:r>
              <a:rPr lang="en-IN" dirty="0" err="1"/>
              <a:t>परिस्थिती</a:t>
            </a:r>
            <a:r>
              <a:rPr lang="en-IN" dirty="0"/>
              <a:t> प्राकृतिक साधन संपत्ती </a:t>
            </a:r>
            <a:r>
              <a:rPr lang="en-IN" dirty="0" err="1"/>
              <a:t>भूमी</a:t>
            </a:r>
            <a:r>
              <a:rPr lang="en-IN" dirty="0"/>
              <a:t> </a:t>
            </a:r>
            <a:r>
              <a:rPr lang="en-IN" dirty="0" err="1"/>
              <a:t>जल</a:t>
            </a:r>
            <a:r>
              <a:rPr lang="en-IN" dirty="0"/>
              <a:t> </a:t>
            </a:r>
            <a:r>
              <a:rPr lang="en-IN" dirty="0" err="1"/>
              <a:t>पर्वत</a:t>
            </a:r>
            <a:r>
              <a:rPr lang="en-IN" dirty="0"/>
              <a:t> </a:t>
            </a:r>
            <a:r>
              <a:rPr lang="en-IN" dirty="0" err="1"/>
              <a:t>मैदान</a:t>
            </a:r>
            <a:r>
              <a:rPr lang="en-IN" dirty="0"/>
              <a:t> </a:t>
            </a:r>
            <a:r>
              <a:rPr lang="en-IN" dirty="0" err="1"/>
              <a:t>खनिज</a:t>
            </a:r>
            <a:r>
              <a:rPr lang="en-IN" dirty="0"/>
              <a:t> </a:t>
            </a:r>
            <a:r>
              <a:rPr lang="en-IN" dirty="0" err="1"/>
              <a:t>पदार्थ</a:t>
            </a:r>
            <a:r>
              <a:rPr lang="en-IN" dirty="0"/>
              <a:t> वनस्पती प्राणी व </a:t>
            </a:r>
            <a:r>
              <a:rPr lang="en-IN" dirty="0" err="1"/>
              <a:t>संपूर्ण</a:t>
            </a:r>
            <a:r>
              <a:rPr lang="en-IN" dirty="0"/>
              <a:t> प्राकृतिक </a:t>
            </a:r>
            <a:r>
              <a:rPr lang="en-IN" dirty="0" err="1"/>
              <a:t>शक्ती</a:t>
            </a:r>
            <a:r>
              <a:rPr lang="en-IN" dirty="0"/>
              <a:t> </a:t>
            </a:r>
            <a:r>
              <a:rPr lang="en-IN" dirty="0" err="1"/>
              <a:t>पृथ्वीवर</a:t>
            </a:r>
            <a:r>
              <a:rPr lang="en-IN" dirty="0"/>
              <a:t> </a:t>
            </a:r>
            <a:r>
              <a:rPr lang="en-IN" dirty="0" err="1"/>
              <a:t>प्रकट</a:t>
            </a:r>
            <a:r>
              <a:rPr lang="en-IN" dirty="0"/>
              <a:t> </a:t>
            </a:r>
            <a:r>
              <a:rPr lang="en-IN" dirty="0" err="1"/>
              <a:t>होऊन</a:t>
            </a:r>
            <a:r>
              <a:rPr lang="en-IN" dirty="0"/>
              <a:t> </a:t>
            </a:r>
            <a:r>
              <a:rPr lang="en-IN" dirty="0" err="1"/>
              <a:t>मानवी</a:t>
            </a:r>
            <a:r>
              <a:rPr lang="en-IN" dirty="0"/>
              <a:t> </a:t>
            </a:r>
            <a:r>
              <a:rPr lang="en-IN" dirty="0" err="1"/>
              <a:t>जीवन</a:t>
            </a:r>
            <a:r>
              <a:rPr lang="en-IN" dirty="0"/>
              <a:t> </a:t>
            </a:r>
            <a:r>
              <a:rPr lang="en-IN" dirty="0" err="1"/>
              <a:t>प्रभावित</a:t>
            </a:r>
            <a:r>
              <a:rPr lang="en-IN" dirty="0"/>
              <a:t> </a:t>
            </a:r>
            <a:r>
              <a:rPr lang="en-IN" dirty="0" err="1"/>
              <a:t>करतात</a:t>
            </a:r>
            <a:r>
              <a:rPr lang="en-IN" dirty="0"/>
              <a:t> </a:t>
            </a:r>
            <a:r>
              <a:rPr lang="en-IN" dirty="0" err="1"/>
              <a:t>या</a:t>
            </a:r>
            <a:r>
              <a:rPr lang="en-IN" dirty="0"/>
              <a:t> </a:t>
            </a:r>
            <a:r>
              <a:rPr lang="en-IN" dirty="0" err="1"/>
              <a:t>सर्व</a:t>
            </a:r>
            <a:r>
              <a:rPr lang="en-IN" dirty="0"/>
              <a:t> </a:t>
            </a:r>
            <a:r>
              <a:rPr lang="en-IN" dirty="0" err="1"/>
              <a:t>क्रिया</a:t>
            </a:r>
            <a:r>
              <a:rPr lang="en-IN" dirty="0"/>
              <a:t> </a:t>
            </a:r>
            <a:r>
              <a:rPr lang="en-IN" dirty="0" err="1"/>
              <a:t>भौगोलिक</a:t>
            </a:r>
            <a:r>
              <a:rPr lang="en-IN" dirty="0"/>
              <a:t> </a:t>
            </a:r>
            <a:r>
              <a:rPr lang="en-IN" dirty="0" err="1"/>
              <a:t>पर्यावरणात</a:t>
            </a:r>
            <a:r>
              <a:rPr lang="en-IN" dirty="0"/>
              <a:t> </a:t>
            </a:r>
            <a:r>
              <a:rPr lang="en-IN" dirty="0" err="1"/>
              <a:t>येतात</a:t>
            </a:r>
            <a:r>
              <a:rPr lang="en-IN" dirty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874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931B-27D9-36E4-3807-F404BD001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पर्यावरण अभ्यासाची व्याप्ती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66928-4138-8741-6270-7E15F59A4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नैसर्गिक साधन संपत्ती</a:t>
            </a:r>
          </a:p>
          <a:p>
            <a:r>
              <a:rPr lang="en-IN" dirty="0"/>
              <a:t>परिस्थितीकी व जैवविविधता</a:t>
            </a:r>
          </a:p>
          <a:p>
            <a:r>
              <a:rPr lang="en-IN" dirty="0"/>
              <a:t>प्रदूषण व प्रदूषण नियंत्रण</a:t>
            </a:r>
          </a:p>
          <a:p>
            <a:r>
              <a:rPr lang="en-IN" dirty="0"/>
              <a:t>विकासाच्या संदर्भातील पर्यावरणीय समस्या</a:t>
            </a:r>
          </a:p>
          <a:p>
            <a:r>
              <a:rPr lang="en-IN" dirty="0"/>
              <a:t>लोकसंख्या आणि पर्यावरण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574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16BB-F833-6820-DA27-8046CDF54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पर्यावरणाचे घटक / प्रकार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F303E-A502-6F7F-64B2-3674A8BD6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* प्राकृतिक नैसर्गिक घटक</a:t>
            </a:r>
          </a:p>
          <a:p>
            <a:r>
              <a:rPr lang="en-IN" dirty="0"/>
              <a:t>अ) अजैविक/ निर्जीव    ब) जैविक/सजीव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943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F1733-3D65-6C33-38C7-9DB59D648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 अजैविक निर्जीव घटक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C3BE5-A7F5-4051-D541-4A6DE6B17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6629" y="2386647"/>
            <a:ext cx="7673404" cy="3541714"/>
          </a:xfrm>
        </p:spPr>
        <p:txBody>
          <a:bodyPr>
            <a:normAutofit fontScale="92500" lnSpcReduction="10000"/>
          </a:bodyPr>
          <a:lstStyle/>
          <a:p>
            <a:r>
              <a:rPr lang="en-IN" dirty="0"/>
              <a:t>स्थान</a:t>
            </a:r>
          </a:p>
          <a:p>
            <a:r>
              <a:rPr lang="en-IN" dirty="0"/>
              <a:t>प्राकृतिक रचना</a:t>
            </a:r>
          </a:p>
          <a:p>
            <a:r>
              <a:rPr lang="en-IN" dirty="0"/>
              <a:t>हवामान</a:t>
            </a:r>
          </a:p>
          <a:p>
            <a:r>
              <a:rPr lang="en-IN" dirty="0"/>
              <a:t>आकार व क्षेत्रफळ</a:t>
            </a:r>
          </a:p>
          <a:p>
            <a:r>
              <a:rPr lang="en-IN" dirty="0"/>
              <a:t>किनारपट्टी</a:t>
            </a:r>
          </a:p>
          <a:p>
            <a:r>
              <a:rPr lang="en-IN" dirty="0"/>
              <a:t>खनिजे</a:t>
            </a:r>
          </a:p>
          <a:p>
            <a:r>
              <a:rPr lang="en-IN" dirty="0"/>
              <a:t>मृदा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16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DFCFA-B506-A9E3-99DC-9FE79AAD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जैविक सजीव घटक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4A106-313E-EB8F-FB25-C57AA5944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नैसर्गिक वनस्पती</a:t>
            </a:r>
          </a:p>
          <a:p>
            <a:r>
              <a:rPr lang="en-IN" dirty="0"/>
              <a:t>प्राणी</a:t>
            </a:r>
          </a:p>
          <a:p>
            <a:r>
              <a:rPr lang="en-IN" dirty="0"/>
              <a:t>सूक्ष्मजीव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905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B0006-5555-887D-D087-3289C2805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मानवनिर्मित/सांस्कृतिक पर्यावरणीय घटक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373ED-88CD-062C-65D6-4A3F0D254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लोकसंख्या</a:t>
            </a:r>
          </a:p>
          <a:p>
            <a:r>
              <a:rPr lang="en-IN" dirty="0"/>
              <a:t>सांस्कृतिक</a:t>
            </a:r>
          </a:p>
          <a:p>
            <a:r>
              <a:rPr lang="en-IN" dirty="0"/>
              <a:t>राजकीय</a:t>
            </a:r>
          </a:p>
          <a:p>
            <a:r>
              <a:rPr lang="en-IN" dirty="0"/>
              <a:t>आर्थिक</a:t>
            </a:r>
          </a:p>
          <a:p>
            <a:r>
              <a:rPr lang="en-IN" dirty="0"/>
              <a:t>तांत्रिक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64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288</Words>
  <Application>Microsoft Office PowerPoint</Application>
  <PresentationFormat>Widescreen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Tw Cen MT</vt:lpstr>
      <vt:lpstr>Circuit</vt:lpstr>
      <vt:lpstr>१. पर्यावरण व्याख्या स्वरूप आणि व्याप्ती</vt:lpstr>
      <vt:lpstr>प्रस्तावना</vt:lpstr>
      <vt:lpstr>पर्यावरणाच्या व्याख्या</vt:lpstr>
      <vt:lpstr>पर्यावरणाच्या व्याख्या</vt:lpstr>
      <vt:lpstr>पर्यावरण अभ्यासाची व्याप्ती</vt:lpstr>
      <vt:lpstr>पर्यावरणाचे घटक / प्रकार</vt:lpstr>
      <vt:lpstr> अजैविक निर्जीव घटक</vt:lpstr>
      <vt:lpstr>जैविक सजीव घटक</vt:lpstr>
      <vt:lpstr>मानवनिर्मित/सांस्कृतिक पर्यावरणीय घटक</vt:lpstr>
      <vt:lpstr>पर्यावरणाची संरचना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१. पर्यावरण व्याख्या स्वरूप आणि व्याप्ती</dc:title>
  <dc:creator>917276736616</dc:creator>
  <cp:lastModifiedBy>ASCC MOKHADA</cp:lastModifiedBy>
  <cp:revision>11</cp:revision>
  <dcterms:created xsi:type="dcterms:W3CDTF">2022-11-29T15:59:55Z</dcterms:created>
  <dcterms:modified xsi:type="dcterms:W3CDTF">2023-01-02T10:32:17Z</dcterms:modified>
</cp:coreProperties>
</file>